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7" r:id="rId2"/>
    <p:sldId id="262" r:id="rId3"/>
    <p:sldId id="263" r:id="rId4"/>
    <p:sldId id="264" r:id="rId5"/>
    <p:sldId id="265" r:id="rId6"/>
    <p:sldId id="260" r:id="rId7"/>
    <p:sldId id="259" r:id="rId8"/>
    <p:sldId id="258" r:id="rId9"/>
    <p:sldId id="261" r:id="rId10"/>
    <p:sldId id="25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10889-8880-47A0-A187-F595F16D39FB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8D346-8B47-4DF9-90FD-630918318A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8D346-8B47-4DF9-90FD-630918318A0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16463-0F83-4A66-985F-CD5F9B714AB4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F1382A-524E-4311-88D6-A5F3A0E5FF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1331640" y="5373216"/>
            <a:ext cx="6400800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 Саха (Якутия)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Вилюйский район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Вилюйск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79512" y="188640"/>
            <a:ext cx="8784976" cy="14401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Государственное казенное учреждение Республики Саха (Якутия)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«Вилюйский центр содействия семейному воспитанию </a:t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им. С.М.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Аржакова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55576" y="2540496"/>
            <a:ext cx="7776864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Проект «Кун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мичээрдэрэ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2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»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23528" y="404664"/>
          <a:ext cx="8496944" cy="6048671"/>
        </p:xfrm>
        <a:graphic>
          <a:graphicData uri="http://schemas.openxmlformats.org/drawingml/2006/table">
            <a:tbl>
              <a:tblPr/>
              <a:tblGrid>
                <a:gridCol w="2189249"/>
                <a:gridCol w="6307695"/>
              </a:tblGrid>
              <a:tr h="94510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Цель Проекта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</a:rPr>
                        <a:t>Социализация детей-инвалидов  в обществе посредством творческого взаимодействия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32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Задачи деятельности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создание/содействие в создании инклюзивного творческого пространства, объединяющего детей с инвалидностью со здоровыми сверстниками, студентами колледжа, с талантливой молодежью Вилюйского района;  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организация/содействие в организации совместных мероприятий 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способствующих раскрытию творческого потенциала, социальной активности, развитию талантов детей с инвалидностью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проведение улусного инклюзивного фестиваля как итог совместной творческой деятельности.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41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Целевая группа Проекта</a:t>
                      </a:r>
                      <a:endParaRPr lang="ru-RU" sz="1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- Дети с инвалидностью и без, в возрасте от 7 до 18 лет, молодые люди до 25 лет, проживающие на территории МР «Вилюйский улус (район)».</a:t>
                      </a:r>
                      <a:endParaRPr lang="ru-RU" sz="1800" dirty="0">
                        <a:solidFill>
                          <a:srgbClr val="00206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Команда проекта их роль в реализации проекта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МБУК «Районный Центр культурного развития и народного творчества»;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Организационная и методическая помощь в проведении улусного инклюзивного фестиваля. Содействие в организации совместной творческой деятельности детей с инвалидностью с талантливой молодежью Вилюйского района.</a:t>
            </a:r>
          </a:p>
          <a:p>
            <a:pPr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ГБПОУ РС(Я) «Вилюйский профессионально-педагогический колледж им. Н.Г. Чернышевского»;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Создание инклюзивного творческого пространства, объединяющего детей с инвалидностью со студентами колледжа, организация их совместной творческой деятельности.</a:t>
            </a:r>
          </a:p>
          <a:p>
            <a:pPr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ГКУ РС(Я) «Вилюйский центр содействия семейному воспитанию им С.М.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Аржакова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Координационная и организационная работа по проекту. Содействие в создании инклюзивного творческого пространства, объединяющего детей со здоровыми сверстниками, организации их совместной творческой деятельности.</a:t>
            </a:r>
          </a:p>
          <a:p>
            <a:pPr>
              <a:buNone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Общественная организация Общество родителей детей-инвалидов «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Эрэл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(Надежда) Вилюйского улуса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Содействие в создании инклюзивного творческого пространства, объединяющего детей со здоровыми сверстниками, организации их совместной творческой деятельности.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реализации проекта:</a:t>
            </a:r>
          </a:p>
          <a:p>
            <a:pPr lvl="0">
              <a:buNone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Подготовительный этап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Выявление детей с инвалидность и без проблем со здоровьем,  молодежи желающих участие в проекте, выбор жанра искусства: вокал,  хореография, художественное слово, музыкально-инструментальное исполнение, фольклор, театр мод.  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Психолого-педагогическая поддержка в установление контакта между участниками.</a:t>
            </a:r>
          </a:p>
          <a:p>
            <a:pPr lvl="0">
              <a:buNone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этап. 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 Совместный творческий процесс;  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Работа с партнерами проекта;</a:t>
            </a:r>
          </a:p>
          <a:p>
            <a:pPr lvl="0">
              <a:buNone/>
            </a:pP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Заключительный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Проведение инклюзивного фестиваля. Итогом творческого процесса является инклюзивный фестиваль, где   участники проекта представляют совместные творческие номера. Участники фестиваля имеют возможность представить свои совместные творческие номера в любом из жанров.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снижение социальных барьеров между детьми с инвалидностью и их здоровыми сверстниками средствами включения в творческую деятельность и социальное взаимодействие. 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расширение возможностей для общения и проявления творческих способностей детей с инвалидностью;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повышение самооценки и формирование коммуникативных навыков;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формирование толерантного отношения.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pic>
        <p:nvPicPr>
          <p:cNvPr id="2050" name="Picture 2" descr="C:\Users\ОРДИ2\Downloads\WhatsApp Image 2023-08-21 at 16.12.29 (2).jpeg"/>
          <p:cNvPicPr>
            <a:picLocks noChangeAspect="1" noChangeArrowheads="1"/>
          </p:cNvPicPr>
          <p:nvPr/>
        </p:nvPicPr>
        <p:blipFill>
          <a:blip r:embed="rId3" cstate="print"/>
          <a:srcRect t="34250" b="34250"/>
          <a:stretch>
            <a:fillRect/>
          </a:stretch>
        </p:blipFill>
        <p:spPr bwMode="auto">
          <a:xfrm>
            <a:off x="1691680" y="764704"/>
            <a:ext cx="5272088" cy="2952328"/>
          </a:xfrm>
          <a:prstGeom prst="rect">
            <a:avLst/>
          </a:prstGeom>
          <a:noFill/>
        </p:spPr>
      </p:pic>
      <p:pic>
        <p:nvPicPr>
          <p:cNvPr id="2052" name="Picture 4" descr="C:\Users\ОРДИ2\Downloads\WhatsApp Image 2023-08-21 at 16.12.29.jpeg"/>
          <p:cNvPicPr>
            <a:picLocks noChangeAspect="1" noChangeArrowheads="1"/>
          </p:cNvPicPr>
          <p:nvPr/>
        </p:nvPicPr>
        <p:blipFill>
          <a:blip r:embed="rId4" cstate="print"/>
          <a:srcRect t="34250" b="34250"/>
          <a:stretch>
            <a:fillRect/>
          </a:stretch>
        </p:blipFill>
        <p:spPr bwMode="auto">
          <a:xfrm>
            <a:off x="4232523" y="3933056"/>
            <a:ext cx="4629150" cy="2592288"/>
          </a:xfrm>
          <a:prstGeom prst="rect">
            <a:avLst/>
          </a:prstGeom>
          <a:noFill/>
        </p:spPr>
      </p:pic>
      <p:pic>
        <p:nvPicPr>
          <p:cNvPr id="2053" name="Picture 5" descr="C:\Users\ОРДИ2\Downloads\WhatsApp Image 2023-08-21 at 16.12.29 (3).jpeg"/>
          <p:cNvPicPr>
            <a:picLocks noChangeAspect="1" noChangeArrowheads="1"/>
          </p:cNvPicPr>
          <p:nvPr/>
        </p:nvPicPr>
        <p:blipFill>
          <a:blip r:embed="rId5" cstate="print"/>
          <a:srcRect t="34250" b="34250"/>
          <a:stretch>
            <a:fillRect/>
          </a:stretch>
        </p:blipFill>
        <p:spPr bwMode="auto">
          <a:xfrm>
            <a:off x="251520" y="4149080"/>
            <a:ext cx="3750121" cy="216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pic>
        <p:nvPicPr>
          <p:cNvPr id="73730" name="Picture 2" descr="C:\Users\ORDI\Downloads\WhatsApp Image 2022-12-22 at 19.26.07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6089" r="8587"/>
          <a:stretch>
            <a:fillRect/>
          </a:stretch>
        </p:blipFill>
        <p:spPr bwMode="auto">
          <a:xfrm>
            <a:off x="4860032" y="3789040"/>
            <a:ext cx="4032448" cy="2664296"/>
          </a:xfrm>
          <a:prstGeom prst="rect">
            <a:avLst/>
          </a:prstGeom>
          <a:noFill/>
        </p:spPr>
      </p:pic>
      <p:pic>
        <p:nvPicPr>
          <p:cNvPr id="73731" name="Picture 3" descr="C:\Users\ORDI\Downloads\WhatsApp Image 2022-12-22 at 19.25.51.jpeg"/>
          <p:cNvPicPr>
            <a:picLocks noChangeAspect="1" noChangeArrowheads="1"/>
          </p:cNvPicPr>
          <p:nvPr/>
        </p:nvPicPr>
        <p:blipFill>
          <a:blip r:embed="rId4" cstate="print"/>
          <a:srcRect l="33317" t="41272" r="19159"/>
          <a:stretch>
            <a:fillRect/>
          </a:stretch>
        </p:blipFill>
        <p:spPr bwMode="auto">
          <a:xfrm>
            <a:off x="467544" y="332656"/>
            <a:ext cx="4446748" cy="3096344"/>
          </a:xfrm>
          <a:prstGeom prst="rect">
            <a:avLst/>
          </a:prstGeom>
          <a:noFill/>
        </p:spPr>
      </p:pic>
      <p:pic>
        <p:nvPicPr>
          <p:cNvPr id="2050" name="Picture 2" descr="C:\Users\ОРДИ2\Downloads\WhatsApp Image 2023-08-22 at 15.30.22.jpeg"/>
          <p:cNvPicPr>
            <a:picLocks noChangeAspect="1" noChangeArrowheads="1"/>
          </p:cNvPicPr>
          <p:nvPr/>
        </p:nvPicPr>
        <p:blipFill>
          <a:blip r:embed="rId5" cstate="print"/>
          <a:srcRect l="14208" t="34250" b="34250"/>
          <a:stretch>
            <a:fillRect/>
          </a:stretch>
        </p:blipFill>
        <p:spPr bwMode="auto">
          <a:xfrm>
            <a:off x="539552" y="3861048"/>
            <a:ext cx="4032448" cy="2632108"/>
          </a:xfrm>
          <a:prstGeom prst="rect">
            <a:avLst/>
          </a:prstGeom>
          <a:noFill/>
        </p:spPr>
      </p:pic>
      <p:pic>
        <p:nvPicPr>
          <p:cNvPr id="2051" name="Picture 3" descr="C:\Users\ОРДИ2\Downloads\WhatsApp Image 2023-08-22 at 15.30.23 (2).jpeg"/>
          <p:cNvPicPr>
            <a:picLocks noChangeAspect="1" noChangeArrowheads="1"/>
          </p:cNvPicPr>
          <p:nvPr/>
        </p:nvPicPr>
        <p:blipFill>
          <a:blip r:embed="rId6" cstate="print"/>
          <a:srcRect l="11417" t="34418" r="17709" b="34575"/>
          <a:stretch>
            <a:fillRect/>
          </a:stretch>
        </p:blipFill>
        <p:spPr bwMode="auto">
          <a:xfrm>
            <a:off x="5004048" y="332656"/>
            <a:ext cx="3888432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pic>
        <p:nvPicPr>
          <p:cNvPr id="4" name="Picture 2" descr="C:\Users\ORDI\Downloads\WhatsApp Image 2022-12-22 at 19.25.36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14102"/>
          <a:stretch>
            <a:fillRect/>
          </a:stretch>
        </p:blipFill>
        <p:spPr bwMode="auto">
          <a:xfrm>
            <a:off x="1835696" y="332656"/>
            <a:ext cx="5812228" cy="3744416"/>
          </a:xfrm>
          <a:prstGeom prst="rect">
            <a:avLst/>
          </a:prstGeom>
          <a:noFill/>
        </p:spPr>
      </p:pic>
      <p:pic>
        <p:nvPicPr>
          <p:cNvPr id="3074" name="Picture 2" descr="C:\Users\ОРДИ2\Downloads\WhatsApp Image 2023-08-22 at 15.30.23 (3).jpeg"/>
          <p:cNvPicPr>
            <a:picLocks noChangeAspect="1" noChangeArrowheads="1"/>
          </p:cNvPicPr>
          <p:nvPr/>
        </p:nvPicPr>
        <p:blipFill>
          <a:blip r:embed="rId4" cstate="print"/>
          <a:srcRect l="37209" t="34699" r="21892" b="34294"/>
          <a:stretch>
            <a:fillRect/>
          </a:stretch>
        </p:blipFill>
        <p:spPr bwMode="auto">
          <a:xfrm>
            <a:off x="3779912" y="4365104"/>
            <a:ext cx="1656184" cy="2232248"/>
          </a:xfrm>
          <a:prstGeom prst="rect">
            <a:avLst/>
          </a:prstGeom>
          <a:noFill/>
        </p:spPr>
      </p:pic>
      <p:pic>
        <p:nvPicPr>
          <p:cNvPr id="3075" name="Picture 3" descr="C:\Users\ОРДИ2\Downloads\WhatsApp Image 2023-08-22 at 15.30.24 (2).jpeg"/>
          <p:cNvPicPr>
            <a:picLocks noChangeAspect="1" noChangeArrowheads="1"/>
          </p:cNvPicPr>
          <p:nvPr/>
        </p:nvPicPr>
        <p:blipFill>
          <a:blip r:embed="rId5" cstate="print"/>
          <a:srcRect l="10816" t="33960" r="6260" b="34294"/>
          <a:stretch>
            <a:fillRect/>
          </a:stretch>
        </p:blipFill>
        <p:spPr bwMode="auto">
          <a:xfrm>
            <a:off x="5652120" y="4365104"/>
            <a:ext cx="3312368" cy="2254347"/>
          </a:xfrm>
          <a:prstGeom prst="rect">
            <a:avLst/>
          </a:prstGeom>
          <a:noFill/>
        </p:spPr>
      </p:pic>
      <p:pic>
        <p:nvPicPr>
          <p:cNvPr id="3076" name="Picture 4" descr="C:\Users\ОРДИ2\Downloads\WhatsApp Image 2023-08-22 at 15.30.24 (5).jpeg"/>
          <p:cNvPicPr>
            <a:picLocks noChangeAspect="1" noChangeArrowheads="1"/>
          </p:cNvPicPr>
          <p:nvPr/>
        </p:nvPicPr>
        <p:blipFill>
          <a:blip r:embed="rId6" cstate="print"/>
          <a:srcRect l="5455" t="33960" r="9091" b="34294"/>
          <a:stretch>
            <a:fillRect/>
          </a:stretch>
        </p:blipFill>
        <p:spPr bwMode="auto">
          <a:xfrm>
            <a:off x="179512" y="4365104"/>
            <a:ext cx="3384376" cy="22351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8929"/>
          <a:stretch>
            <a:fillRect/>
          </a:stretch>
        </p:blipFill>
        <p:spPr>
          <a:xfrm>
            <a:off x="251520" y="404664"/>
            <a:ext cx="4392488" cy="27130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717032"/>
            <a:ext cx="4472496" cy="2515780"/>
          </a:xfrm>
          <a:prstGeom prst="rect">
            <a:avLst/>
          </a:prstGeom>
        </p:spPr>
      </p:pic>
      <p:pic>
        <p:nvPicPr>
          <p:cNvPr id="3074" name="Picture 2" descr="C:\Users\ОРДИ2\Desktop\фото оспди\2022\для видео\кун мичээрдэрэ\WhatsApp Image 2023-03-24 at 13.47.51.jpeg"/>
          <p:cNvPicPr>
            <a:picLocks noChangeAspect="1" noChangeArrowheads="1"/>
          </p:cNvPicPr>
          <p:nvPr/>
        </p:nvPicPr>
        <p:blipFill>
          <a:blip r:embed="rId5" cstate="print"/>
          <a:srcRect l="10128" r="14551"/>
          <a:stretch>
            <a:fillRect/>
          </a:stretch>
        </p:blipFill>
        <p:spPr bwMode="auto">
          <a:xfrm>
            <a:off x="4932040" y="404664"/>
            <a:ext cx="3801860" cy="2839244"/>
          </a:xfrm>
          <a:prstGeom prst="rect">
            <a:avLst/>
          </a:prstGeom>
          <a:noFill/>
        </p:spPr>
      </p:pic>
      <p:pic>
        <p:nvPicPr>
          <p:cNvPr id="1027" name="Picture 3" descr="C:\Users\ОРДИ2\Desktop\фото оспди\2022\для видео\кун мичээрдэрэ\WhatsApp Image 2023-03-24 at 13.47.48.jpeg"/>
          <p:cNvPicPr>
            <a:picLocks noChangeAspect="1" noChangeArrowheads="1"/>
          </p:cNvPicPr>
          <p:nvPr/>
        </p:nvPicPr>
        <p:blipFill>
          <a:blip r:embed="rId6" cstate="print"/>
          <a:srcRect l="8789" r="3320"/>
          <a:stretch>
            <a:fillRect/>
          </a:stretch>
        </p:blipFill>
        <p:spPr bwMode="auto">
          <a:xfrm>
            <a:off x="418038" y="3717032"/>
            <a:ext cx="3937938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90082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https://damion.club/uploads/posts/2022-09/1664125371_2-damion-club-p-delovoi-spokoinii-fon-dlya-prezentatsii-ob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356992"/>
            <a:ext cx="4392488" cy="3294366"/>
          </a:xfrm>
          <a:prstGeom prst="rect">
            <a:avLst/>
          </a:prstGeom>
        </p:spPr>
      </p:pic>
      <p:pic>
        <p:nvPicPr>
          <p:cNvPr id="1027" name="Picture 3" descr="C:\Users\ОРДИ2\Desktop\фото оспди\2022\для видео\кун мичээрдэрэ\WhatsApp Image 2023-03-23 at 19.00.0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4343467" cy="3257600"/>
          </a:xfrm>
          <a:prstGeom prst="rect">
            <a:avLst/>
          </a:prstGeom>
          <a:noFill/>
        </p:spPr>
      </p:pic>
      <p:pic>
        <p:nvPicPr>
          <p:cNvPr id="1028" name="Picture 4" descr="C:\Users\ОРДИ2\Desktop\фото оспди\2022\для видео\кун мичээрдэрэ\WhatsApp Image 2023-03-23 at 19.00.09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861048"/>
            <a:ext cx="3287349" cy="2465512"/>
          </a:xfrm>
          <a:prstGeom prst="rect">
            <a:avLst/>
          </a:prstGeom>
          <a:noFill/>
        </p:spPr>
      </p:pic>
      <p:pic>
        <p:nvPicPr>
          <p:cNvPr id="1029" name="Picture 5" descr="C:\Users\ОРДИ2\Desktop\фото оспди\2022\для видео\кун мичээрдэрэ\WhatsApp Image 2023-03-24 at 13.47.46.jpeg"/>
          <p:cNvPicPr>
            <a:picLocks noChangeAspect="1" noChangeArrowheads="1"/>
          </p:cNvPicPr>
          <p:nvPr/>
        </p:nvPicPr>
        <p:blipFill>
          <a:blip r:embed="rId7" cstate="print"/>
          <a:srcRect r="19676" b="2001"/>
          <a:stretch>
            <a:fillRect/>
          </a:stretch>
        </p:blipFill>
        <p:spPr bwMode="auto">
          <a:xfrm>
            <a:off x="5076056" y="476672"/>
            <a:ext cx="3672408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900822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</TotalTime>
  <Words>233</Words>
  <Application>Microsoft Office PowerPoint</Application>
  <PresentationFormat>Экран (4:3)</PresentationFormat>
  <Paragraphs>43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Ожидаемые результаты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Алла Владимировна</dc:creator>
  <cp:lastModifiedBy>ОРДИ2</cp:lastModifiedBy>
  <cp:revision>25</cp:revision>
  <dcterms:created xsi:type="dcterms:W3CDTF">2023-08-16T07:51:06Z</dcterms:created>
  <dcterms:modified xsi:type="dcterms:W3CDTF">2023-08-23T07:45:32Z</dcterms:modified>
</cp:coreProperties>
</file>