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EB2A7-B801-4C93-8130-1175408288CE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A0E919-1734-4913-BE96-DEC16EA854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799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A0E919-1734-4913-BE96-DEC16EA8544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12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93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76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274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900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92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672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193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148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061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11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73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0C1E1-8004-4EAD-83D8-E674313A4C21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70F50-CB3E-4E44-927D-BA99CC6A8A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32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899821"/>
            <a:ext cx="9144000" cy="2645545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Социальный проект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«Добро начинается с тебя»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" name="Рисунок 2" descr="Эмблема КДР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050" y="1254850"/>
            <a:ext cx="1148323" cy="108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099" y="1095114"/>
            <a:ext cx="2492763" cy="1402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746" y="805554"/>
            <a:ext cx="1424353" cy="142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1115"/>
            <a:ext cx="10515600" cy="5165848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Цель проекта: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1) Формирование навыков социального закаливания и моральной ответственности для успешной адаптации в социуме через организацию социально-значимой деятельности;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2) включение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детей, общественности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в активную благотворительную деятельность,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направленную на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психологическую поддержку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нуждающихся;</a:t>
            </a:r>
            <a:endParaRPr lang="ru-RU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3)формирование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чувств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милосердия, отзывчивости, сострадания, доброго отношения друг к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другу</a:t>
            </a:r>
            <a:endParaRPr lang="ru-RU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Задачи: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оказание социальной помощи и психологической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поддержки;</a:t>
            </a:r>
            <a:endParaRPr lang="ru-RU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пропаганда здорового образа жизни  и семейных ценностей;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формирование высокого уровня социальной ответственности детей за свои поступки сейчас и в будущем;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 формирование социально-коммуникативных, творческих и организаторских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навыков</a:t>
            </a:r>
            <a:endParaRPr lang="ru-RU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18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4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97739" cy="68585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10" y="0"/>
            <a:ext cx="12193057" cy="685859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087" y="1514265"/>
            <a:ext cx="4049071" cy="3036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485" y="2851618"/>
            <a:ext cx="4000870" cy="3000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991623" y="692459"/>
            <a:ext cx="8267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Приветственное слово директора учреждения </a:t>
            </a:r>
            <a:r>
              <a:rPr lang="ru-RU" dirty="0" err="1" smtClean="0">
                <a:solidFill>
                  <a:srgbClr val="FF0000"/>
                </a:solidFill>
              </a:rPr>
              <a:t>Дашевского</a:t>
            </a:r>
            <a:r>
              <a:rPr lang="ru-RU" dirty="0" smtClean="0">
                <a:solidFill>
                  <a:srgbClr val="FF0000"/>
                </a:solidFill>
              </a:rPr>
              <a:t> Егора Александровича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и</a:t>
            </a:r>
            <a:r>
              <a:rPr lang="ru-RU" dirty="0" smtClean="0">
                <a:solidFill>
                  <a:srgbClr val="FF0000"/>
                </a:solidFill>
              </a:rPr>
              <a:t> руководителя проекта Семеновой Татьяны Васильевны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29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97739" cy="68585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1247" y="112450"/>
            <a:ext cx="9016549" cy="1320800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Музыкальными номерами выступили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воспитанница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Екимова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Карина</a:t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бывшая воспитанница 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Кэскилээнэ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Федорова.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128" y="1183561"/>
            <a:ext cx="3234993" cy="4313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3" r="20055"/>
          <a:stretch/>
        </p:blipFill>
        <p:spPr>
          <a:xfrm>
            <a:off x="6467116" y="1183561"/>
            <a:ext cx="3656651" cy="4490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262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97739" cy="68585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655" y="0"/>
            <a:ext cx="12192000" cy="685800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143" y="497150"/>
            <a:ext cx="3263503" cy="4428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613" y="2130641"/>
            <a:ext cx="3156012" cy="4208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591" y="497150"/>
            <a:ext cx="3177281" cy="4236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834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97739" cy="685859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3" y="0"/>
            <a:ext cx="12192000" cy="685800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442" y="2425601"/>
            <a:ext cx="4088464" cy="3066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13" y="697200"/>
            <a:ext cx="3100853" cy="4134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982" y="721614"/>
            <a:ext cx="3162671" cy="4216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318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97739" cy="6858594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205" y="564996"/>
            <a:ext cx="6928816" cy="5196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655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5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114</Words>
  <Application>Microsoft Office PowerPoint</Application>
  <PresentationFormat>Широкоэкранный</PresentationFormat>
  <Paragraphs>14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Социальный проект  «Добро начинается с тебя»</vt:lpstr>
      <vt:lpstr>Презентация PowerPoint</vt:lpstr>
      <vt:lpstr>Презентация PowerPoint</vt:lpstr>
      <vt:lpstr>Музыкальными номерами выступили  воспитанница центра Екимова Карина  и бывшая воспитанница Кэскилээнэ Федорова.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Социальный проект «Добро начинается с тебя»</dc:title>
  <dc:creator>FUTUREE</dc:creator>
  <cp:lastModifiedBy>Admin</cp:lastModifiedBy>
  <cp:revision>16</cp:revision>
  <dcterms:created xsi:type="dcterms:W3CDTF">2023-08-21T02:52:50Z</dcterms:created>
  <dcterms:modified xsi:type="dcterms:W3CDTF">2023-08-24T01:58:22Z</dcterms:modified>
</cp:coreProperties>
</file>