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33"/>
  </p:notesMasterIdLst>
  <p:sldIdLst>
    <p:sldId id="360" r:id="rId2"/>
    <p:sldId id="334" r:id="rId3"/>
    <p:sldId id="338" r:id="rId4"/>
    <p:sldId id="337" r:id="rId5"/>
    <p:sldId id="336" r:id="rId6"/>
    <p:sldId id="380" r:id="rId7"/>
    <p:sldId id="343" r:id="rId8"/>
    <p:sldId id="345" r:id="rId9"/>
    <p:sldId id="348" r:id="rId10"/>
    <p:sldId id="347" r:id="rId11"/>
    <p:sldId id="349" r:id="rId12"/>
    <p:sldId id="350" r:id="rId13"/>
    <p:sldId id="351" r:id="rId14"/>
    <p:sldId id="352" r:id="rId15"/>
    <p:sldId id="354" r:id="rId16"/>
    <p:sldId id="355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83" r:id="rId26"/>
    <p:sldId id="392" r:id="rId27"/>
    <p:sldId id="393" r:id="rId28"/>
    <p:sldId id="394" r:id="rId29"/>
    <p:sldId id="395" r:id="rId30"/>
    <p:sldId id="396" r:id="rId31"/>
    <p:sldId id="35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50021"/>
    <a:srgbClr val="990033"/>
    <a:srgbClr val="800080"/>
    <a:srgbClr val="D60093"/>
    <a:srgbClr val="660033"/>
    <a:srgbClr val="CCFFFF"/>
    <a:srgbClr val="4D4D4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86856" autoAdjust="0"/>
  </p:normalViewPr>
  <p:slideViewPr>
    <p:cSldViewPr>
      <p:cViewPr>
        <p:scale>
          <a:sx n="108" d="100"/>
          <a:sy n="108" d="100"/>
        </p:scale>
        <p:origin x="-1710" y="5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D95B-8E99-45C1-AA02-B9858568920C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1F07-9D74-4BDF-8812-47D7CBF69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7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728EF-809D-4DF4-86F1-81F8AC941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58FEC-B81B-43BA-BB52-03D87F8DC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ADDB0-AFC2-4DD7-ABB6-90364707AC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D7435-0805-44A7-8DEC-ACAC359A96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CC146-06E3-42C4-8880-027DE8B0D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B849E-29BD-4F75-94EF-4386E4D2D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AC2C3-9B84-42AE-A592-F54E806CA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7598-24CD-4CEF-B491-E27A721B4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A6F5-B5C9-45A5-8730-8810F7D043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81C15-4118-45DE-B2C9-2E5C612DC5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477989D-53FC-405B-8E11-9A0941DC2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14A727-AD72-42B8-A15F-37BD3C6168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АҔА ҮӨРЭҔЭ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» (отцовское воспитание)</a:t>
            </a: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1268"/>
            <a:ext cx="6552728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lvl="0" indent="-274320" algn="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Тутукаров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Ю.И. председатель общественной организации «Совет отцов» </a:t>
            </a:r>
          </a:p>
          <a:p>
            <a:pPr lvl="0" indent="-274320" algn="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Вилюйского района</a:t>
            </a:r>
          </a:p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Дашевский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Е.А. директор ГКУ РС(Я) Вилюйский центр содействия семейному воспитанию </a:t>
            </a:r>
            <a:r>
              <a:rPr kumimoji="0" lang="ru-RU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им.С.М.Аржакова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967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4" y="1340768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096344" cy="35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708900" cy="4824536"/>
          </a:xfrm>
        </p:spPr>
        <p:txBody>
          <a:bodyPr>
            <a:no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и виды рыболовства;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историей и методами рыболовства знакомит преподаватель ВПК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им.Н.Г.Чернышевского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Афанасьев Виталий Васильевич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09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73534" y="589873"/>
            <a:ext cx="7708900" cy="3171825"/>
          </a:xfrm>
        </p:spPr>
        <p:txBody>
          <a:bodyPr>
            <a:norm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и виды охоты. Изучение охотничьих видов животных Якутии;</a:t>
            </a:r>
          </a:p>
          <a:p>
            <a:pPr marL="0" indent="0" font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209"/>
            <a:ext cx="3888432" cy="285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2254"/>
            <a:ext cx="4436513" cy="283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01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08265" y="764704"/>
            <a:ext cx="8136904" cy="3171825"/>
          </a:xfrm>
        </p:spPr>
        <p:txBody>
          <a:bodyPr>
            <a:norm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Снаряжения туриста. Ознакомление с профессией пожарного (профориентация);</a:t>
            </a: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  <a:p>
            <a:pPr font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7" y="1606732"/>
            <a:ext cx="5114787" cy="25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704637" cy="406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:\а5а уорэгэ\фото проект\IMG-20170714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6328"/>
          <a:stretch>
            <a:fillRect/>
          </a:stretch>
        </p:blipFill>
        <p:spPr bwMode="auto">
          <a:xfrm>
            <a:off x="2987824" y="4653136"/>
            <a:ext cx="2880320" cy="1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328075" cy="19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01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1080119"/>
          </a:xfrm>
        </p:spPr>
        <p:txBody>
          <a:bodyPr>
            <a:normAutofit/>
          </a:bodyPr>
          <a:lstStyle/>
          <a:p>
            <a:pPr marL="0" lvl="0" indent="0" algn="just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природу с ночевкой. Оборудование стоянки. Рыболовство. Отдых </a:t>
            </a:r>
          </a:p>
          <a:p>
            <a:pPr font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а5а уорэгэ\фото проект\IMG_20170715_183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7937"/>
          <a:stretch>
            <a:fillRect/>
          </a:stretch>
        </p:blipFill>
        <p:spPr bwMode="auto">
          <a:xfrm>
            <a:off x="2868275" y="3128481"/>
            <a:ext cx="3830056" cy="24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455">
            <a:off x="332981" y="1807863"/>
            <a:ext cx="2294650" cy="226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E:\а5а уорэгэ\фото проект\IMG_20170715_153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14770"/>
          <a:stretch>
            <a:fillRect/>
          </a:stretch>
        </p:blipFill>
        <p:spPr bwMode="auto">
          <a:xfrm>
            <a:off x="3131840" y="1167064"/>
            <a:ext cx="2952328" cy="16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гор\Desktop\папа докумуона\флешка 2018\а5а уорэгэ\фото проект\статья\IMG_20170715_142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438">
            <a:off x="6889523" y="1750729"/>
            <a:ext cx="1853429" cy="24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01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708900" cy="3171825"/>
          </a:xfrm>
        </p:spPr>
        <p:txBody>
          <a:bodyPr>
            <a:norm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  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endParaRPr lang="ru-RU" sz="2000" b="1" dirty="0">
              <a:solidFill>
                <a:srgbClr val="002060"/>
              </a:solidFill>
            </a:endParaRPr>
          </a:p>
          <a:p>
            <a:pPr font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0" b="4912"/>
          <a:stretch>
            <a:fillRect/>
          </a:stretch>
        </p:blipFill>
        <p:spPr bwMode="auto">
          <a:xfrm>
            <a:off x="4788024" y="3861048"/>
            <a:ext cx="373729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0627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:\а5а уорэгэ\фото проект\IMG_20170715_135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03" y="2708920"/>
            <a:ext cx="2883869" cy="1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а5а уорэгэ\фото проект\IMG_20170715_1617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4922"/>
            <a:ext cx="2382102" cy="16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папа докумуона\флешка 2018\а5а уорэгэ\фото проект\статья\IMG_20170715_230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509120"/>
            <a:ext cx="23821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01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27584" y="687752"/>
            <a:ext cx="7708900" cy="3171825"/>
          </a:xfrm>
        </p:spPr>
        <p:txBody>
          <a:bodyPr>
            <a:norm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Рыбалка в местности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Кулуһуннаах</a:t>
            </a:r>
            <a:endParaRPr lang="ru-RU" sz="2000" b="1" dirty="0">
              <a:solidFill>
                <a:srgbClr val="002060"/>
              </a:solidFill>
            </a:endParaRPr>
          </a:p>
          <a:p>
            <a:pPr font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9" y="1304764"/>
            <a:ext cx="4783590" cy="316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00" y="1304764"/>
            <a:ext cx="2981214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29" y="3158970"/>
            <a:ext cx="2944328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2560284" cy="1440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50" y="5013176"/>
            <a:ext cx="2562900" cy="14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3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3171825"/>
          </a:xfrm>
        </p:spPr>
        <p:txBody>
          <a:bodyPr>
            <a:normAutofit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Мунха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местность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Айаан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Подледная рыбалка неводом.</a:t>
            </a:r>
            <a:endParaRPr lang="ru-RU" sz="2000" b="1" dirty="0">
              <a:solidFill>
                <a:srgbClr val="002060"/>
              </a:solidFill>
            </a:endParaRPr>
          </a:p>
          <a:p>
            <a:pPr font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04456" cy="23087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4276393" cy="2405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840427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289193" cy="25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3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ий Ивсанович\Desktop\Общественная работа\Бүлүү Аҕалара\Годовой отчет\2019 год\Аҕа Үөрэҕэ\IMG_20191031_15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60566"/>
      </p:ext>
    </p:extLst>
  </p:cSld>
  <p:clrMapOvr>
    <a:masterClrMapping/>
  </p:clrMapOvr>
  <p:transition spd="slow" advTm="10914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Юрий Ивсанович\Desktop\Общественная работа\Бүлүү Аҕалара\Годовой отчет\2019 год\Аҕа Үөрэҕэ\IMG_20191031_17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86" y="1052736"/>
            <a:ext cx="6384032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40711"/>
      </p:ext>
    </p:extLst>
  </p:cSld>
  <p:clrMapOvr>
    <a:masterClrMapping/>
  </p:clrMapOvr>
  <p:transition spd="slow" advTm="11441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рий Ивсанович\Desktop\Общественная работа\Бүлүү Аҕалара\Годовой отчет\2019 год\Аҕа Үөрэҕэ\IMG_20191029_144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57776"/>
      </p:ext>
    </p:extLst>
  </p:cSld>
  <p:clrMapOvr>
    <a:masterClrMapping/>
  </p:clrMapOvr>
  <p:transition spd="slow" advTm="11232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568952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63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Описание проблемы</a:t>
            </a:r>
          </a:p>
          <a:p>
            <a:pPr indent="381635"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9900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воспитания мальчиков в неполных семьях сводится в основном к тому, что у ребёнка нет перед глазами примера для подражания. Отец – это мужской идеал, который сын подсознательно воспринимает как образец и ориентир для самого себя. Если отца нет, то ребёнку остаётся искать это всё в матери, чем и объясняются часто встречающиеся женские черты у выросших без отца мальчиков.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Данная проблема становиться более актуальным в нынешней ситуации, когда отцы участвуют в специальной военной операции и призваны на военную службу в рамках частичной мобилизации.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того чтобы минимизировать подобные риски психологи советуют матерям-одиночкам увеличить в жизни их семьи присутствие взрослых мужчин – это может быть дедушка ребёнка, его дядя, взрослые двоюродные братья и др. Все они смогут в той или иной мере стать образцом и воплощением мужского поведения и образа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38163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на 20 февраля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на учете межведомственной комиссии по делам несовершеннолетних и защите их прав МР «Вилюйский улус (район)», состоит 79 семей, находящиеся в социально-опасном положении и трудной жизненной ситуации, в том числе неполных семей 24, в которых воспитывают детей матери одиночки, в этих семьях воспитываются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 школьного возраста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имеются семьи, отцы которых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участвуют в специальной военной операции и призваны на военную службу в рамках частичной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мобилизации.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вилюйском районе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февраля 2023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зарегистрировано 62 семьи граждан участвующих в специальной военной операции и граждан мобилизованных в рамках частичной мобилизации. В этих семьях воспитываются 80 несовершеннолетних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2096076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148478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H8HYFIbgZEDb0xp1PSvR16636359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92" y="620688"/>
            <a:ext cx="6408712" cy="48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60866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148478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koaxvad2WHx8je2Txtv16636359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0" y="776616"/>
            <a:ext cx="6465032" cy="48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28396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148478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YvqgeBUNmVWB57YjfzMc16636359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980728"/>
            <a:ext cx="3643663" cy="48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26595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148478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unnY6xrmh72u9ZYzYUSO16636359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653898" cy="48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96145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148478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wbkkOX8Q9Qo0HttOvMfw16636359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76" y="836712"/>
            <a:ext cx="4006143" cy="53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57698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 Ивсанович\Desktop\Общественная работа\Бүлүү Аҕалара\Ситиһиилэр\Педярмарка 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1044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56467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r>
              <a:rPr lang="sah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Аҕа Үөрэҕэ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(Отцовское воспитание) признан лучшим социальным проектом на 16-й Республиканской педагогической ярмарке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«Сельская школа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марка  - 2018»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3649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logo-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92" y="1844824"/>
            <a:ext cx="7301958" cy="43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1748" y="1412776"/>
            <a:ext cx="8305800" cy="564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r>
              <a:rPr lang="sah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Аҕа Үөрэҕэ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(Отцовское воспитание) признан Лучшей социальной практикой 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интерактивной платформе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Всероссийского форума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«Вместе – ради детей! Доступная и качественная помощь»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21-23 сентября 2022 г.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г.Кемерово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6105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6194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7188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748883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9971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40937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Лучшая социальная практика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интерактивной платформе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Всероссийского форума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«Вместе – ради детей! Доступная и качественная помощь»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21-23 сентября 2022 г.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г.Кемерово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6195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45" y="2780928"/>
            <a:ext cx="23941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2664296" cy="59848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pic>
        <p:nvPicPr>
          <p:cNvPr id="5" name="Picture 2" descr="E:\а5а уорэгэ\фото проект\IMG-20170713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6028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а5а уорэгэ\фото проект\IMG-20170711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69865"/>
            <a:ext cx="2503600" cy="1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а5а уорэгэ\фото проект\IMG-20170711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78" y="4581128"/>
            <a:ext cx="2597695" cy="17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0" b="4912"/>
          <a:stretch>
            <a:fillRect/>
          </a:stretch>
        </p:blipFill>
        <p:spPr bwMode="auto">
          <a:xfrm>
            <a:off x="4932040" y="4612332"/>
            <a:ext cx="2952328" cy="176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336" y="1052736"/>
            <a:ext cx="8371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комплексных мероприятий, направленных на трудовую, психолого-педагогическую, социальную, культурно-спортивную реабилитацию мальчиков, </a:t>
            </a:r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воспитывающихся у одиноких 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матерей,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 также в семьях отцы которых участвуют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специальной военной операции и призваны на военную службу в рамках частичной мобилизации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076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619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948808"/>
            <a:ext cx="7840960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212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02" y="885346"/>
            <a:ext cx="3499091" cy="481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593538"/>
      </p:ext>
    </p:extLst>
  </p:cSld>
  <p:clrMapOvr>
    <a:masterClrMapping/>
  </p:clrMapOvr>
  <p:transition spd="slow" advTm="5983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320601" cy="264001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 хороших отцов нет хорошего воспитания, несмотря на все школы, институты и пансионы»</a:t>
            </a:r>
          </a:p>
          <a:p>
            <a:pPr marL="0" indent="0"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Н.М. Карамзин</a:t>
            </a:r>
          </a:p>
        </p:txBody>
      </p:sp>
      <p:pic>
        <p:nvPicPr>
          <p:cNvPr id="8" name="Picture 2" descr="C:\Users\Юрий Ивсанович\Desktop\Общественная работа\Бүлүү Аҕалара\Мероприятия\Аҕа Үөрэҕэ\Фото\IMG-20170712-WA001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520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933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51" y="3588999"/>
            <a:ext cx="5090897" cy="29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1623694" cy="5760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5952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нравственно-волевых и физических качеств мальчиков на примере отцовского воспитания;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детьми теоретических и практических навыков  походного туризма, охоты, рыболовства и хозяйственной деятельности;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Привитие детям навыков кузнечного дела, путем углубленного изучения народно-прикладного искусства;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физического и психического здоровья детей в каникулярные дни.</a:t>
            </a:r>
          </a:p>
        </p:txBody>
      </p:sp>
    </p:spTree>
    <p:extLst>
      <p:ext uri="{BB962C8B-B14F-4D97-AF65-F5344CB8AC3E}">
        <p14:creationId xmlns:p14="http://schemas.microsoft.com/office/powerpoint/2010/main" val="12096076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320675"/>
            <a:ext cx="8208912" cy="66005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ah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Целевые группы Проекта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16561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6-10 классов, воспитывающихся у одиноких матерей, находящихся в трудной жизненной ситуации и социально опасном положении</a:t>
            </a:r>
            <a: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РС(Я) Вилюйский центр содействия семейному воспитанию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им.С.М.Аржакова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2563348"/>
            <a:ext cx="7992888" cy="237973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fontAlgn="ctr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этап –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каникулы, ноябрь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4320" lvl="0" indent="-274320" fontAlgn="ctr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этап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каникулы, март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этап –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каникулы, июль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lvl="0" indent="-27432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этап – декабрь 2024 год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Продолжительность каждого этапа (сезона) 7 календарных дней, в летние каникулы до 14 календарных дней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844824"/>
            <a:ext cx="8352928" cy="66005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ah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Сроки реализации Проекта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229" y="4509120"/>
            <a:ext cx="84969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этап делится на 2 части: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часть. Теоретическая. В 1 части даются теоретические знания и умения.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 algn="just" fontAlgn="ctr"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часть. Практическая. Во 2 части даются практические занятия, навыки и умения.</a:t>
            </a:r>
            <a:endParaRPr lang="ru-RU" sz="16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96076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328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805264"/>
          </a:xfrm>
        </p:spPr>
        <p:txBody>
          <a:bodyPr>
            <a:noAutofit/>
          </a:bodyPr>
          <a:lstStyle/>
          <a:p>
            <a:pPr marL="0" indent="269875"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  <a:p>
            <a:pPr marL="0" indent="269875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 ГКУ РС (Я) «Вилюйский центр содействия семейному воспитанию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им.С.М.Аржакова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Дашевский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Е.А., Отделение выявления, профилактики  и социального сопровождения  семей с детьми»: Якимова Е.И. специалист по социальной работе, Егорова М.Д. социальный педагог, Николаева Н.И. социальный педагог,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А.Г. педагог-психолог,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Барахова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Н.М. – педагог-психолог. </a:t>
            </a:r>
          </a:p>
          <a:p>
            <a:pPr marL="0" indent="269875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общественной организации «Совет отцов» Вилюйского района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Тутукаров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Ю.И.,  руководитель ОО «Развитие народного прикладного искусства Вилюйского улуса» Акимов И.И, филиал ЯРО ОО «Матери России» Акимова С.И.</a:t>
            </a:r>
          </a:p>
          <a:p>
            <a:pPr marL="0" indent="269875"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Техническое обеспечение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ГКУ РС (Я) «Вилюйский центр содействия семейному воспитанию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им.С.М.Аржакова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9875"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МТ и СР  РС(Я), сайт МО «г. Вилюйск», улусная газета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суола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НВК «Саха», интернет сайт ЯСИЯ</a:t>
            </a:r>
          </a:p>
          <a:p>
            <a:pPr marL="0" indent="269875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1921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59216" cy="660053"/>
          </a:xfrm>
        </p:spPr>
        <p:txBody>
          <a:bodyPr>
            <a:noAutofit/>
          </a:bodyPr>
          <a:lstStyle/>
          <a:p>
            <a:pPr marL="0" algn="ctr" fontAlgn="ctr">
              <a:spcBef>
                <a:spcPts val="0"/>
              </a:spcBef>
            </a:pP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9675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моменты. Ознакомление с Проектом.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а5а уорэгэ\фото проект\IMG-20170713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а5а уорэгэ\фото проект\IMG-20170711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10" y="2348880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5а уорэгэ\фото проект\IMG-20170711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960440" cy="18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709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1872208"/>
          </a:xfrm>
        </p:spPr>
        <p:txBody>
          <a:bodyPr>
            <a:normAutofit/>
          </a:bodyPr>
          <a:lstStyle/>
          <a:p>
            <a:pPr marL="0" algn="just" fontAlgn="ctr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профессией полицейского и инспектора ГИБДД (Профориентация)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520280" cy="375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3036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6805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а5а уорэгэ\фото проект\IMG-20170711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93" y="1700807"/>
            <a:ext cx="2597695" cy="17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709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708900" cy="1440160"/>
          </a:xfrm>
        </p:spPr>
        <p:txBody>
          <a:bodyPr>
            <a:noAutofit/>
          </a:bodyPr>
          <a:lstStyle/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кузнечным делом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кузнечного дела знакомит руководитель сообщества кузнецов Вилюйского улуса Акимов Иннокентий Иннокентьевич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8" y="1858325"/>
            <a:ext cx="38164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672408" cy="2081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672408" cy="20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709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2722</TotalTime>
  <Words>803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Презентация PowerPoint</vt:lpstr>
      <vt:lpstr>Цель проекта:</vt:lpstr>
      <vt:lpstr>Задачи:</vt:lpstr>
      <vt:lpstr>Целевые группы Проекта</vt:lpstr>
      <vt:lpstr>Презентация PowerPoint</vt:lpstr>
      <vt:lpstr>Мероприятия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Социальный проект Аҕа Үөрэҕэ (Отцовское воспитание) признан лучшим социальным проектом на 16-й Республиканской педагогической ярмарке  «Сельская школа &amp; Образовательная марка  - 2018» </vt:lpstr>
      <vt:lpstr>Социальный проект Аҕа Үөрэҕэ (Отцовское воспитание) признан Лучшей социальной практикой на интерактивной платформе XIII Всероссийского форума  «Вместе – ради детей! Доступная и качественная помощь» 21-23 сентября 2022 г. г.Кемерово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Общешкольные мероприятия 2010-2011уч.г.</dc:title>
  <dc:creator>Воспитатели</dc:creator>
  <cp:lastModifiedBy>user</cp:lastModifiedBy>
  <cp:revision>266</cp:revision>
  <dcterms:created xsi:type="dcterms:W3CDTF">2010-12-24T15:19:32Z</dcterms:created>
  <dcterms:modified xsi:type="dcterms:W3CDTF">2023-04-13T01:59:46Z</dcterms:modified>
</cp:coreProperties>
</file>