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EB2A7-B801-4C93-8130-1175408288CE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E919-1734-4913-BE96-DEC16EA85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79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E919-1734-4913-BE96-DEC16EA854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2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C1E1-8004-4EAD-83D8-E674313A4C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0F50-CB3E-4E44-927D-BA99CC6A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C1E1-8004-4EAD-83D8-E674313A4C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0F50-CB3E-4E44-927D-BA99CC6A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1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C1E1-8004-4EAD-83D8-E674313A4C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0F50-CB3E-4E44-927D-BA99CC6A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73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C1E1-8004-4EAD-83D8-E674313A4C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0F50-CB3E-4E44-927D-BA99CC6A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6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C1E1-8004-4EAD-83D8-E674313A4C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0F50-CB3E-4E44-927D-BA99CC6A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7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C1E1-8004-4EAD-83D8-E674313A4C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0F50-CB3E-4E44-927D-BA99CC6A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90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C1E1-8004-4EAD-83D8-E674313A4C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0F50-CB3E-4E44-927D-BA99CC6A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92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C1E1-8004-4EAD-83D8-E674313A4C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0F50-CB3E-4E44-927D-BA99CC6A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7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C1E1-8004-4EAD-83D8-E674313A4C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0F50-CB3E-4E44-927D-BA99CC6A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9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C1E1-8004-4EAD-83D8-E674313A4C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0F50-CB3E-4E44-927D-BA99CC6A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4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C1E1-8004-4EAD-83D8-E674313A4C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70F50-CB3E-4E44-927D-BA99CC6A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6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0C1E1-8004-4EAD-83D8-E674313A4C21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70F50-CB3E-4E44-927D-BA99CC6A8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2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99821"/>
            <a:ext cx="9144000" cy="264554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Социальный проект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«Добро начинается с тебя»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2" descr="Эмблема КДР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50" y="1254850"/>
            <a:ext cx="1148323" cy="108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99" y="1095114"/>
            <a:ext cx="2492763" cy="14021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46" y="805554"/>
            <a:ext cx="1424353" cy="1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1115"/>
            <a:ext cx="10515600" cy="516584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1) Формирование навыков социального закаливания и моральной ответственности для успешной адаптации в социуме через организацию социально-значимой деятельности;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2) включение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детей, общественности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 активную благотворительную деятельность,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направленную на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психологическую поддержку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нуждающихся;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3)формирование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чувств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милосердия, отзывчивости, сострадания, доброго отношения друг к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другу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оказание социальной помощи и психологической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поддержки;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пропаганда здорового образа жизни  и семейных ценностей;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формирование высокого уровня социальной ответственности детей за свои поступки сейчас и в будущем;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формирование социально-коммуникативных, творческих и организаторских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навыков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7739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10" y="0"/>
            <a:ext cx="12193057" cy="685859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87" y="1514265"/>
            <a:ext cx="4049071" cy="303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85" y="2851618"/>
            <a:ext cx="4000870" cy="3000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91623" y="692459"/>
            <a:ext cx="8267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Приветственное слово директора учреждения </a:t>
            </a:r>
            <a:r>
              <a:rPr lang="ru-RU" dirty="0" err="1" smtClean="0">
                <a:solidFill>
                  <a:srgbClr val="FF0000"/>
                </a:solidFill>
              </a:rPr>
              <a:t>Дашевского</a:t>
            </a:r>
            <a:r>
              <a:rPr lang="ru-RU" dirty="0" smtClean="0">
                <a:solidFill>
                  <a:srgbClr val="FF0000"/>
                </a:solidFill>
              </a:rPr>
              <a:t> Егора Александровича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 руководителя проекта Семеновой Татьяны Васильевны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7739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247" y="112450"/>
            <a:ext cx="9016549" cy="13208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Музыкальными номерами выступили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воспитанница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Екимова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Карина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бывшая воспитанница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Кэскилээнэ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Федорова.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28" y="1183561"/>
            <a:ext cx="3234993" cy="431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r="20055"/>
          <a:stretch/>
        </p:blipFill>
        <p:spPr>
          <a:xfrm>
            <a:off x="6467116" y="1183561"/>
            <a:ext cx="3656651" cy="449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26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7739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55" y="0"/>
            <a:ext cx="12192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43" y="497150"/>
            <a:ext cx="3263503" cy="4428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13" y="2130641"/>
            <a:ext cx="3156012" cy="420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91" y="497150"/>
            <a:ext cx="3177281" cy="4236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83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7739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3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42" y="2425601"/>
            <a:ext cx="4088464" cy="3066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3" y="697200"/>
            <a:ext cx="3100853" cy="413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82" y="721614"/>
            <a:ext cx="3162671" cy="4216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31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7739" cy="685859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05" y="564996"/>
            <a:ext cx="6928816" cy="519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5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114</Words>
  <Application>Microsoft Office PowerPoint</Application>
  <PresentationFormat>Широкоэкранный</PresentationFormat>
  <Paragraphs>14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Социальный проект  «Добро начинается с тебя»</vt:lpstr>
      <vt:lpstr>Презентация PowerPoint</vt:lpstr>
      <vt:lpstr>Презентация PowerPoint</vt:lpstr>
      <vt:lpstr>Музыкальными номерами выступили  воспитанница центра Екимова Карина  и бывшая воспитанница Кэскилээнэ Федорова.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«Добро начинается с тебя»</dc:title>
  <dc:creator>FUTUREE</dc:creator>
  <cp:lastModifiedBy>Admin</cp:lastModifiedBy>
  <cp:revision>16</cp:revision>
  <dcterms:created xsi:type="dcterms:W3CDTF">2023-08-21T02:52:50Z</dcterms:created>
  <dcterms:modified xsi:type="dcterms:W3CDTF">2023-08-24T01:58:22Z</dcterms:modified>
</cp:coreProperties>
</file>